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389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21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15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4406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318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235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18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7467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91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24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54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421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04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46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664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4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3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9175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4400" b="1"/>
            </a:pPr>
            <a:r>
              <a:t>Bonrix.biz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defRPr sz="2400"/>
            </a:pPr>
            <a:r>
              <a:t>AI-Powered Tools for the Future</a:t>
            </a:r>
          </a:p>
          <a:p>
            <a:r>
              <a:t>Bonrix Software Systems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/>
            </a:pPr>
            <a:r>
              <a:t>Key Offerings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/>
          </a:p>
          <a:p>
            <a:pPr>
              <a:defRPr sz="2000"/>
            </a:pPr>
            <a:r>
              <a:t>AI-powered Image-to-Image Catalog Search for e-commerce and retail</a:t>
            </a:r>
          </a:p>
          <a:p>
            <a:pPr>
              <a:defRPr sz="2000"/>
            </a:pPr>
            <a:r>
              <a:t>Bonrix WhatsApp AI Chatbot dashboard for business communication</a:t>
            </a:r>
          </a:p>
          <a:p>
            <a:pPr>
              <a:defRPr sz="2000"/>
            </a:pPr>
            <a:r>
              <a:t>AI ChatBot for websites to revolutionize customer engagement</a:t>
            </a:r>
          </a:p>
          <a:p>
            <a:pPr>
              <a:defRPr sz="2000"/>
            </a:pPr>
            <a:r>
              <a:t>Deep Learning solutions with neural networks for real-time decisions</a:t>
            </a:r>
          </a:p>
          <a:p>
            <a:pPr>
              <a:defRPr sz="2000"/>
            </a:pPr>
            <a:r>
              <a:t>Continuous Learning systems that evolve with user needs</a:t>
            </a:r>
          </a:p>
          <a:p>
            <a:pPr>
              <a:defRPr sz="2000"/>
            </a:pPr>
            <a:r>
              <a:t>Privacy-Focused federated learning models ensuring data security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/>
            </a:pPr>
            <a:r>
              <a:t>Features &amp;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/>
          </a:p>
          <a:p>
            <a:pPr>
              <a:defRPr sz="2000"/>
            </a:pPr>
            <a:r>
              <a:t>Transform workflows and unlock new possibilities for businesses</a:t>
            </a:r>
          </a:p>
          <a:p>
            <a:pPr>
              <a:defRPr sz="2000"/>
            </a:pPr>
            <a:r>
              <a:t>Neural networks process data with human-like intuition</a:t>
            </a:r>
          </a:p>
          <a:p>
            <a:pPr>
              <a:defRPr sz="2000"/>
            </a:pPr>
            <a:r>
              <a:t>Systems evolve through reinforcement learning and user feedback</a:t>
            </a:r>
          </a:p>
          <a:p>
            <a:pPr>
              <a:defRPr sz="2000"/>
            </a:pPr>
            <a:r>
              <a:t>Privacy-focused approach: data never leaves user devices</a:t>
            </a:r>
          </a:p>
          <a:p>
            <a:pPr>
              <a:defRPr sz="2000"/>
            </a:pPr>
            <a:r>
              <a:t>Collective intelligence while maintaining individual privacy</a:t>
            </a:r>
          </a:p>
          <a:p>
            <a:pPr>
              <a:defRPr sz="2000"/>
            </a:pPr>
            <a:r>
              <a:t>Intelligent search capabilities for enhanced shopping experiences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/>
            </a:pPr>
            <a:r>
              <a:t>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E-commerce and retail platforms with intelligent search functionality</a:t>
            </a:r>
          </a:p>
          <a:p>
            <a:pPr>
              <a:defRPr sz="2000"/>
            </a:pPr>
            <a:r>
              <a:t>Business communication through WhatsApp AI Chatbot dashboard</a:t>
            </a:r>
          </a:p>
          <a:p>
            <a:pPr>
              <a:defRPr sz="2000"/>
            </a:pPr>
            <a:r>
              <a:t>Customer engagement automation on websites</a:t>
            </a:r>
          </a:p>
          <a:p>
            <a:pPr>
              <a:defRPr sz="2000"/>
            </a:pPr>
            <a:r>
              <a:t>Conversion-ready helpdesk transformation for websites</a:t>
            </a:r>
          </a:p>
          <a:p>
            <a:pPr>
              <a:defRPr sz="2000"/>
            </a:pPr>
            <a:r>
              <a:t>Digital conversation optimization beyond basic automation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/>
            </a:pPr>
            <a:r>
              <a:t>Latest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/>
          </a:p>
          <a:p>
            <a:pPr>
              <a:defRPr sz="2000"/>
            </a:pPr>
            <a:r>
              <a:t>Our latest innovation: AI-powered Image-to-Image Catalog Search</a:t>
            </a:r>
          </a:p>
          <a:p>
            <a:pPr>
              <a:defRPr sz="2000"/>
            </a:pPr>
            <a:r>
              <a:t>Breakthrough solution for e-commerce and retail industries</a:t>
            </a:r>
          </a:p>
          <a:p>
            <a:pPr>
              <a:defRPr sz="2000"/>
            </a:pPr>
            <a:r>
              <a:t>Enhanced intelligent shopping experiences for customers</a:t>
            </a:r>
          </a:p>
          <a:p>
            <a:pPr>
              <a:defRPr sz="2000"/>
            </a:pPr>
            <a:r>
              <a:t>Advanced machine learning capabilities for better search results</a:t>
            </a:r>
          </a:p>
          <a:p>
            <a:pPr>
              <a:defRPr sz="2000"/>
            </a:pPr>
            <a:r>
              <a:t>Revolutionary approach to product discovery and catalog management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/>
            </a:pPr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/>
          </a:p>
          <a:p>
            <a:pPr>
              <a:defRPr sz="2000"/>
            </a:pPr>
            <a:r>
              <a:t>Bonrix.biz delivers cutting-edge AI solutions for modern businesses</a:t>
            </a:r>
          </a:p>
          <a:p>
            <a:pPr>
              <a:defRPr sz="2000"/>
            </a:pPr>
            <a:r>
              <a:t>Leveraging Deep Learning, Continuous Learning, and Privacy-Focused models</a:t>
            </a:r>
          </a:p>
          <a:p>
            <a:pPr>
              <a:defRPr sz="2000"/>
            </a:pPr>
            <a:r>
              <a:t>Transforming digital conversations and customer engagement</a:t>
            </a:r>
          </a:p>
          <a:p>
            <a:pPr>
              <a:defRPr sz="2000"/>
            </a:pPr>
            <a:r>
              <a:t>Empowering businesses with smarter, evolving, and secure solutions</a:t>
            </a:r>
          </a:p>
          <a:p>
            <a:pPr>
              <a:defRPr sz="2000"/>
            </a:pPr>
            <a:r>
              <a:t>Leading innovation in AI-powered tools and services</a:t>
            </a:r>
          </a:p>
          <a:p>
            <a:pPr>
              <a:defRPr sz="2000"/>
            </a:pPr>
            <a:r>
              <a:t>Driving the future of business through artificial intelligence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/>
            </a:pPr>
            <a:r>
              <a:t>Company 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/>
          </a:p>
          <a:p>
            <a:pPr>
              <a:defRPr sz="2000"/>
            </a:pPr>
            <a:r>
              <a:t>Company Name: Bonrix Software Systems (Bonrix.biz)</a:t>
            </a:r>
          </a:p>
          <a:p>
            <a:pPr>
              <a:defRPr sz="2000"/>
            </a:pPr>
            <a:r>
              <a:t>Tagline: AI-Powered Tools for the Future</a:t>
            </a:r>
          </a:p>
          <a:p>
            <a:pPr>
              <a:defRPr sz="2000"/>
            </a:pPr>
            <a:r>
              <a:t>Mission: Leveraging cutting-edge artificial intelligence to transform workflows and unlock new possibilities</a:t>
            </a:r>
          </a:p>
          <a:p>
            <a:pPr>
              <a:defRPr sz="2000"/>
            </a:pPr>
            <a:r>
              <a:t>Vision: Empowering businesses with innovative AI products and services that power the future of business</a:t>
            </a:r>
          </a:p>
          <a:p>
            <a:pPr>
              <a:defRPr sz="2000"/>
            </a:pPr>
            <a:r>
              <a:t>Core Services: AI-powered image search, WhatsApp AI chatbot, website AI chatbot, Deep Learning, Continuous Learning, and Privacy-Focused federated learning</a:t>
            </a:r>
          </a:p>
          <a:p>
            <a:pPr>
              <a:defRPr sz="2000"/>
            </a:pPr>
            <a:r>
              <a:t>Specialization: Advanced machine learning solutions for e-commerce, business communication, and customer engagement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/>
            </a:pPr>
            <a:r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Address: A-801, Samudra Complex, Near Classik Gold Hotel, Off C.G.Road, Ahmedabad, Gujarat - 380009, India</a:t>
            </a:r>
          </a:p>
          <a:p>
            <a:pPr>
              <a:defRPr sz="2000"/>
            </a:pPr>
            <a:r>
              <a:t>Email: info@bonrix.net, bonrix@gmail.com</a:t>
            </a:r>
          </a:p>
          <a:p>
            <a:pPr>
              <a:defRPr sz="2000"/>
            </a:pPr>
            <a:r>
              <a:t>Phone: +91-9426045500, +91-9429045500, +91-7624045500</a:t>
            </a:r>
          </a:p>
          <a:p>
            <a:pPr>
              <a:defRPr sz="2000"/>
            </a:pPr>
            <a:r>
              <a:t>Website: https://www.bonrix.biz/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360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</vt:lpstr>
      <vt:lpstr>Bonrix.biz</vt:lpstr>
      <vt:lpstr>Key Offerings</vt:lpstr>
      <vt:lpstr>Features &amp; Benefits</vt:lpstr>
      <vt:lpstr>Use Cases</vt:lpstr>
      <vt:lpstr>Latest Updates</vt:lpstr>
      <vt:lpstr>Conclusion</vt:lpstr>
      <vt:lpstr>Company Profile</vt:lpstr>
      <vt:lpstr>Contact Information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Bonrix.biz</dc:title>
  <dc:subject/>
  <dc:creator/>
  <cp:keywords/>
  <dc:description>generated using python-pptx</dc:description>
  <cp:lastModifiedBy>LENOVO</cp:lastModifiedBy>
  <cp:revision>2</cp:revision>
  <dcterms:created xsi:type="dcterms:W3CDTF">2013-01-27T09:14:16Z</dcterms:created>
  <dcterms:modified xsi:type="dcterms:W3CDTF">2025-11-21T11:50:52Z</dcterms:modified>
  <cp:category/>
</cp:coreProperties>
</file>